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7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5516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754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465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670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253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0352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756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73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17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8617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8082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E107F-4AAD-4722-9979-23C6EC193034}" type="datetimeFigureOut">
              <a:rPr lang="ko-KR" altLang="en-US" smtClean="0"/>
              <a:t>2025-02-16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A4F68-EFF1-469B-8C7B-2B3C05474DA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8787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4A3E80D7-079E-43D6-847B-AEC229DC88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616" y="2027298"/>
            <a:ext cx="3642367" cy="2069596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1D896198-0C7E-4F7C-A076-E5971E6CA4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915" y="4169668"/>
            <a:ext cx="4175768" cy="1889764"/>
          </a:xfrm>
          <a:prstGeom prst="rect">
            <a:avLst/>
          </a:prstGeom>
        </p:spPr>
      </p:pic>
      <p:pic>
        <p:nvPicPr>
          <p:cNvPr id="11" name="그림 10">
            <a:extLst>
              <a:ext uri="{FF2B5EF4-FFF2-40B4-BE49-F238E27FC236}">
                <a16:creationId xmlns:a16="http://schemas.microsoft.com/office/drawing/2014/main" id="{DAADD783-D860-4107-98DB-7B0D4B4995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86" y="4466846"/>
            <a:ext cx="2785878" cy="1682499"/>
          </a:xfrm>
          <a:prstGeom prst="rect">
            <a:avLst/>
          </a:prstGeom>
        </p:spPr>
      </p:pic>
      <p:pic>
        <p:nvPicPr>
          <p:cNvPr id="19" name="그림 18">
            <a:extLst>
              <a:ext uri="{FF2B5EF4-FFF2-40B4-BE49-F238E27FC236}">
                <a16:creationId xmlns:a16="http://schemas.microsoft.com/office/drawing/2014/main" id="{ED103968-E295-4A85-BCFC-7C929EC7B1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26" y="2050538"/>
            <a:ext cx="3288799" cy="2063500"/>
          </a:xfrm>
          <a:prstGeom prst="rect">
            <a:avLst/>
          </a:prstGeom>
        </p:spPr>
      </p:pic>
      <p:pic>
        <p:nvPicPr>
          <p:cNvPr id="21" name="그림 20">
            <a:extLst>
              <a:ext uri="{FF2B5EF4-FFF2-40B4-BE49-F238E27FC236}">
                <a16:creationId xmlns:a16="http://schemas.microsoft.com/office/drawing/2014/main" id="{C710F27F-7BC2-46C3-AD5A-EDFD61A24C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769" y="270504"/>
            <a:ext cx="3758192" cy="1661163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CD7BE97B-8703-4305-8602-E8148E791E1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46" y="267456"/>
            <a:ext cx="3633223" cy="156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727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>
            <a:extLst>
              <a:ext uri="{FF2B5EF4-FFF2-40B4-BE49-F238E27FC236}">
                <a16:creationId xmlns:a16="http://schemas.microsoft.com/office/drawing/2014/main" id="{4F148E05-0806-413A-BAC6-D31BF5C474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384" y="374902"/>
            <a:ext cx="3258319" cy="1917196"/>
          </a:xfrm>
          <a:prstGeom prst="rect">
            <a:avLst/>
          </a:prstGeom>
        </p:spPr>
      </p:pic>
      <p:pic>
        <p:nvPicPr>
          <p:cNvPr id="3" name="그림 2">
            <a:extLst>
              <a:ext uri="{FF2B5EF4-FFF2-40B4-BE49-F238E27FC236}">
                <a16:creationId xmlns:a16="http://schemas.microsoft.com/office/drawing/2014/main" id="{6457C5DF-08DA-42B8-859C-557594091B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52" y="294130"/>
            <a:ext cx="3828296" cy="2188468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69B7C5F3-2D0C-4130-B5BD-7B3F4CD776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225" y="2746246"/>
            <a:ext cx="2246381" cy="1621539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B9D0097E-42CE-4FE3-8725-67BA81A8E6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652" y="2567937"/>
            <a:ext cx="3919736" cy="1978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2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Office PowerPoint</Application>
  <PresentationFormat>A4 용지(210x297mm)</PresentationFormat>
  <Paragraphs>0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진희</dc:creator>
  <cp:lastModifiedBy>이 진희</cp:lastModifiedBy>
  <cp:revision>1</cp:revision>
  <dcterms:created xsi:type="dcterms:W3CDTF">2025-02-16T11:44:45Z</dcterms:created>
  <dcterms:modified xsi:type="dcterms:W3CDTF">2025-02-16T11:48:58Z</dcterms:modified>
</cp:coreProperties>
</file>